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87" r:id="rId18"/>
    <p:sldId id="377" r:id="rId19"/>
    <p:sldId id="378" r:id="rId2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B897E8-8759-4056-AA44-646D7EF54F45}" v="1" dt="2021-06-09T18:39:54.5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94660"/>
  </p:normalViewPr>
  <p:slideViewPr>
    <p:cSldViewPr>
      <p:cViewPr varScale="1">
        <p:scale>
          <a:sx n="108" d="100"/>
          <a:sy n="108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6FB897E8-8759-4056-AA44-646D7EF54F45}"/>
    <pc:docChg chg="custSel addSld modSld">
      <pc:chgData name="Anatoliy Kigel" userId="7432c6c4687b0a9c" providerId="LiveId" clId="{6FB897E8-8759-4056-AA44-646D7EF54F45}" dt="2021-06-09T18:40:17.424" v="13" actId="313"/>
      <pc:docMkLst>
        <pc:docMk/>
      </pc:docMkLst>
      <pc:sldChg chg="modSp mod">
        <pc:chgData name="Anatoliy Kigel" userId="7432c6c4687b0a9c" providerId="LiveId" clId="{6FB897E8-8759-4056-AA44-646D7EF54F45}" dt="2021-06-09T18:40:06.242" v="7" actId="20577"/>
        <pc:sldMkLst>
          <pc:docMk/>
          <pc:sldMk cId="68989562" sldId="379"/>
        </pc:sldMkLst>
        <pc:spChg chg="mod">
          <ac:chgData name="Anatoliy Kigel" userId="7432c6c4687b0a9c" providerId="LiveId" clId="{6FB897E8-8759-4056-AA44-646D7EF54F45}" dt="2021-06-09T18:40:06.242" v="7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modSp add mod">
        <pc:chgData name="Anatoliy Kigel" userId="7432c6c4687b0a9c" providerId="LiveId" clId="{6FB897E8-8759-4056-AA44-646D7EF54F45}" dt="2021-06-09T18:40:17.424" v="13" actId="313"/>
        <pc:sldMkLst>
          <pc:docMk/>
          <pc:sldMk cId="3522936592" sldId="387"/>
        </pc:sldMkLst>
        <pc:spChg chg="mod">
          <ac:chgData name="Anatoliy Kigel" userId="7432c6c4687b0a9c" providerId="LiveId" clId="{6FB897E8-8759-4056-AA44-646D7EF54F45}" dt="2021-06-09T18:40:17.424" v="13" actId="313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09.06.2021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09.06.2021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g4F2DLtPVv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 dirty="0"/>
              <a:t>«Заморозки»</a:t>
            </a:r>
            <a:r>
              <a:rPr lang="en-US" sz="4800" b="1" dirty="0"/>
              <a:t> </a:t>
            </a:r>
            <a:r>
              <a:rPr lang="en-US" sz="4800" b="1" dirty="0">
                <a:solidFill>
                  <a:srgbClr val="00B050"/>
                </a:solidFill>
              </a:rPr>
              <a:t>#B1</a:t>
            </a:r>
            <a:r>
              <a:rPr lang="en-US" sz="4800" b="1" dirty="0"/>
              <a:t> 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2075" y="4586352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цене </a:t>
            </a:r>
            <a:r>
              <a:rPr lang="ru-RU" sz="2000" dirty="0" err="1"/>
              <a:t>биткоина</a:t>
            </a:r>
            <a:r>
              <a:rPr lang="ru-RU" sz="2000" dirty="0"/>
              <a:t> (</a:t>
            </a:r>
            <a:r>
              <a:rPr lang="ru-RU" sz="2000" b="1" dirty="0"/>
              <a:t>длина массива и его содержимое может меняться</a:t>
            </a:r>
            <a:r>
              <a:rPr lang="ru-RU" sz="2000" dirty="0"/>
              <a:t>), за какое-то количество дней. Скрипт должен </a:t>
            </a:r>
            <a:r>
              <a:rPr lang="ru-RU" sz="2000" b="1" dirty="0">
                <a:solidFill>
                  <a:srgbClr val="00B050"/>
                </a:solidFill>
              </a:rPr>
              <a:t>рассчитать какую максимальную прибыль </a:t>
            </a:r>
            <a:r>
              <a:rPr lang="ru-RU" sz="2000" dirty="0"/>
              <a:t>(и сообщить её пользователю) можно получить если сначала купить </a:t>
            </a:r>
            <a:r>
              <a:rPr lang="en-US" sz="2000" dirty="0"/>
              <a:t>“</a:t>
            </a:r>
            <a:r>
              <a:rPr lang="ru-RU" sz="2000" dirty="0"/>
              <a:t>биткоин</a:t>
            </a:r>
            <a:r>
              <a:rPr lang="en-US" sz="2000"/>
              <a:t>”</a:t>
            </a:r>
            <a:r>
              <a:rPr lang="ru-RU" sz="2000"/>
              <a:t>, </a:t>
            </a:r>
            <a:r>
              <a:rPr lang="ru-RU" sz="2000" dirty="0"/>
              <a:t>а затем продать его (именно в такой последовательности, продать раньше чем купить нельзя). Можно совершить только одну покупку и одну продажу. </a:t>
            </a:r>
            <a:r>
              <a:rPr lang="ru-RU" sz="2000" b="1" dirty="0"/>
              <a:t>Цикл внутри цикла </a:t>
            </a:r>
            <a:r>
              <a:rPr lang="ru-RU" sz="2000" dirty="0"/>
              <a:t>поможем справится с этой задачей.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75520" y="2843645"/>
            <a:ext cx="7064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</a:t>
            </a:r>
            <a:r>
              <a:rPr lang="ru-RU" sz="3600" dirty="0"/>
              <a:t>10, 1</a:t>
            </a:r>
            <a:r>
              <a:rPr lang="en-US" sz="3600" dirty="0"/>
              <a:t>8, </a:t>
            </a:r>
            <a:r>
              <a:rPr lang="ru-RU" sz="3600" dirty="0"/>
              <a:t>33</a:t>
            </a:r>
            <a:r>
              <a:rPr lang="en-US" sz="3600" dirty="0"/>
              <a:t>, 7,</a:t>
            </a:r>
            <a:r>
              <a:rPr lang="ru-RU" sz="3600" dirty="0"/>
              <a:t> 31, </a:t>
            </a:r>
            <a:r>
              <a:rPr lang="ru-RU" sz="3600" b="1" dirty="0">
                <a:solidFill>
                  <a:srgbClr val="0070C0"/>
                </a:solidFill>
              </a:rPr>
              <a:t>3</a:t>
            </a:r>
            <a:r>
              <a:rPr lang="ru-RU" sz="3600" dirty="0"/>
              <a:t>, 8, 22, </a:t>
            </a:r>
            <a:r>
              <a:rPr lang="ru-RU" sz="3600" b="1" dirty="0">
                <a:solidFill>
                  <a:srgbClr val="00B050"/>
                </a:solidFill>
              </a:rPr>
              <a:t>29</a:t>
            </a:r>
            <a:r>
              <a:rPr lang="ru-RU" sz="3600" dirty="0"/>
              <a:t>, 7, 8 …</a:t>
            </a:r>
            <a:r>
              <a:rPr lang="en-US" sz="3600" dirty="0"/>
              <a:t>]</a:t>
            </a:r>
            <a:endParaRPr lang="uk-UA" sz="3600" dirty="0"/>
          </a:p>
        </p:txBody>
      </p:sp>
      <p:sp>
        <p:nvSpPr>
          <p:cNvPr id="3" name="Стрелка вниз 2"/>
          <p:cNvSpPr/>
          <p:nvPr/>
        </p:nvSpPr>
        <p:spPr>
          <a:xfrm>
            <a:off x="5055870" y="2357335"/>
            <a:ext cx="432048" cy="484569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TextBox 3"/>
          <p:cNvSpPr txBox="1"/>
          <p:nvPr/>
        </p:nvSpPr>
        <p:spPr>
          <a:xfrm>
            <a:off x="4690517" y="1896507"/>
            <a:ext cx="1162754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Покупаем</a:t>
            </a:r>
            <a:endParaRPr lang="uk-UA" dirty="0"/>
          </a:p>
        </p:txBody>
      </p:sp>
      <p:sp>
        <p:nvSpPr>
          <p:cNvPr id="12" name="Стрелка вниз 11"/>
          <p:cNvSpPr/>
          <p:nvPr/>
        </p:nvSpPr>
        <p:spPr>
          <a:xfrm rot="10800000">
            <a:off x="6784062" y="3489976"/>
            <a:ext cx="432048" cy="484569"/>
          </a:xfrm>
          <a:prstGeom prst="downArrow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TextBox 12"/>
          <p:cNvSpPr txBox="1"/>
          <p:nvPr/>
        </p:nvSpPr>
        <p:spPr>
          <a:xfrm>
            <a:off x="6462791" y="4067780"/>
            <a:ext cx="1074590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Продаём</a:t>
            </a:r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1829316" y="3872082"/>
            <a:ext cx="210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Прибыль: 26</a:t>
            </a:r>
            <a:r>
              <a:rPr lang="en-US" sz="2400" b="1" dirty="0"/>
              <a:t>$</a:t>
            </a:r>
            <a:endParaRPr lang="uk-UA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260648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#B2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544022">
            <a:off x="8698401" y="1838846"/>
            <a:ext cx="2356158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  <a:r>
              <a:rPr lang="uk-UA" sz="3200" b="1" dirty="0" err="1">
                <a:solidFill>
                  <a:srgbClr val="FF0000"/>
                </a:solidFill>
              </a:rPr>
              <a:t>ложн</a:t>
            </a:r>
            <a:r>
              <a:rPr lang="ru-RU" sz="3200" b="1" dirty="0" err="1">
                <a:solidFill>
                  <a:srgbClr val="FF0000"/>
                </a:solidFill>
              </a:rPr>
              <a:t>ое</a:t>
            </a:r>
            <a:r>
              <a:rPr lang="ru-RU" sz="3200" b="1" dirty="0">
                <a:solidFill>
                  <a:srgbClr val="FF0000"/>
                </a:solidFill>
              </a:rPr>
              <a:t> ДЗ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522936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К следующему </a:t>
            </a:r>
          </a:p>
          <a:p>
            <a:pPr algn="ctr"/>
            <a:r>
              <a:rPr lang="ru-RU" sz="6600" b="1" dirty="0"/>
              <a:t>занятию…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3816145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40466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/>
              <a:t>О Функциях</a:t>
            </a:r>
            <a:endParaRPr lang="ru-RU" sz="4000" i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40216" y="1822172"/>
            <a:ext cx="31683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7030A0"/>
                </a:solidFill>
              </a:rPr>
              <a:t>Предварительные знания – лучший помощник</a:t>
            </a:r>
            <a:r>
              <a:rPr lang="ru-RU" sz="2400" dirty="0"/>
              <a:t> в обучении, поэтому к следующему занятию жду, что </a:t>
            </a:r>
            <a:r>
              <a:rPr lang="ru-RU" sz="2400" b="1" dirty="0">
                <a:solidFill>
                  <a:srgbClr val="00B050"/>
                </a:solidFill>
              </a:rPr>
              <a:t>посмотрите небольшой ролик о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ru-RU" sz="2400" b="1" dirty="0">
                <a:solidFill>
                  <a:srgbClr val="00B050"/>
                </a:solidFill>
              </a:rPr>
              <a:t>функциях.</a:t>
            </a:r>
            <a:endParaRPr lang="uk-UA" sz="2400" dirty="0">
              <a:solidFill>
                <a:srgbClr val="00B05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079776" y="5877272"/>
            <a:ext cx="4139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2"/>
              </a:rPr>
              <a:t>https://youtu.be/g4F2DLtPVv4</a:t>
            </a:r>
            <a:endParaRPr lang="uk-UA" sz="2400" b="1" dirty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functions programmi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1196752"/>
            <a:ext cx="4320480" cy="427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60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554</Words>
  <Application>Microsoft Office PowerPoint</Application>
  <PresentationFormat>Широкий екран</PresentationFormat>
  <Paragraphs>61</Paragraphs>
  <Slides>19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19</vt:i4>
      </vt:variant>
    </vt:vector>
  </HeadingPairs>
  <TitlesOfParts>
    <vt:vector size="22" baseType="lpstr"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2021-06-09T18:40:17Z</dcterms:modified>
</cp:coreProperties>
</file>

<file path=docProps/thumbnail.jpeg>
</file>